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CAD124-961A-49A2-93AE-46470CBA231A}" v="17" dt="2024-08-22T16:18:43.5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335" autoAdjust="0"/>
    <p:restoredTop sz="94660"/>
  </p:normalViewPr>
  <p:slideViewPr>
    <p:cSldViewPr snapToGrid="0">
      <p:cViewPr>
        <p:scale>
          <a:sx n="150" d="100"/>
          <a:sy n="150" d="100"/>
        </p:scale>
        <p:origin x="134" y="-994"/>
      </p:cViewPr>
      <p:guideLst>
        <p:guide orient="horz" pos="15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seok Song" userId="f277aa9c-88f1-4fb4-b8c8-281f033be7c2" providerId="ADAL" clId="{65CAD124-961A-49A2-93AE-46470CBA231A}"/>
    <pc:docChg chg="custSel addSld modSld">
      <pc:chgData name="Inseok Song" userId="f277aa9c-88f1-4fb4-b8c8-281f033be7c2" providerId="ADAL" clId="{65CAD124-961A-49A2-93AE-46470CBA231A}" dt="2024-08-22T16:18:53.593" v="68" actId="1076"/>
      <pc:docMkLst>
        <pc:docMk/>
      </pc:docMkLst>
      <pc:sldChg chg="addSp delSp modSp new mod">
        <pc:chgData name="Inseok Song" userId="f277aa9c-88f1-4fb4-b8c8-281f033be7c2" providerId="ADAL" clId="{65CAD124-961A-49A2-93AE-46470CBA231A}" dt="2024-08-22T16:18:53.593" v="68" actId="1076"/>
        <pc:sldMkLst>
          <pc:docMk/>
          <pc:sldMk cId="1289722394" sldId="256"/>
        </pc:sldMkLst>
        <pc:spChg chg="del">
          <ac:chgData name="Inseok Song" userId="f277aa9c-88f1-4fb4-b8c8-281f033be7c2" providerId="ADAL" clId="{65CAD124-961A-49A2-93AE-46470CBA231A}" dt="2024-08-22T16:08:36.099" v="1" actId="478"/>
          <ac:spMkLst>
            <pc:docMk/>
            <pc:sldMk cId="1289722394" sldId="256"/>
            <ac:spMk id="2" creationId="{2B416699-0D72-342E-B075-BBBDBFE3AA24}"/>
          </ac:spMkLst>
        </pc:spChg>
        <pc:spChg chg="del">
          <ac:chgData name="Inseok Song" userId="f277aa9c-88f1-4fb4-b8c8-281f033be7c2" providerId="ADAL" clId="{65CAD124-961A-49A2-93AE-46470CBA231A}" dt="2024-08-22T16:08:38.446" v="2" actId="478"/>
          <ac:spMkLst>
            <pc:docMk/>
            <pc:sldMk cId="1289722394" sldId="256"/>
            <ac:spMk id="3" creationId="{0B968EAD-2C63-A84E-6315-76A6B5623CFE}"/>
          </ac:spMkLst>
        </pc:spChg>
        <pc:grpChg chg="add mod">
          <ac:chgData name="Inseok Song" userId="f277aa9c-88f1-4fb4-b8c8-281f033be7c2" providerId="ADAL" clId="{65CAD124-961A-49A2-93AE-46470CBA231A}" dt="2024-08-22T16:18:40.703" v="66" actId="1076"/>
          <ac:grpSpMkLst>
            <pc:docMk/>
            <pc:sldMk cId="1289722394" sldId="256"/>
            <ac:grpSpMk id="13" creationId="{785127F8-E50E-DB19-48DA-F616885058A4}"/>
          </ac:grpSpMkLst>
        </pc:grpChg>
        <pc:picChg chg="add mod">
          <ac:chgData name="Inseok Song" userId="f277aa9c-88f1-4fb4-b8c8-281f033be7c2" providerId="ADAL" clId="{65CAD124-961A-49A2-93AE-46470CBA231A}" dt="2024-08-22T16:18:53.593" v="68" actId="1076"/>
          <ac:picMkLst>
            <pc:docMk/>
            <pc:sldMk cId="1289722394" sldId="256"/>
            <ac:picMk id="5" creationId="{1C604B4D-9C9B-A23B-7A6A-40F51D352475}"/>
          </ac:picMkLst>
        </pc:picChg>
        <pc:picChg chg="add mod modCrop">
          <ac:chgData name="Inseok Song" userId="f277aa9c-88f1-4fb4-b8c8-281f033be7c2" providerId="ADAL" clId="{65CAD124-961A-49A2-93AE-46470CBA231A}" dt="2024-08-22T16:15:19.444" v="46" actId="164"/>
          <ac:picMkLst>
            <pc:docMk/>
            <pc:sldMk cId="1289722394" sldId="256"/>
            <ac:picMk id="7" creationId="{47058075-8034-F875-79E7-3FF4FB53EE63}"/>
          </ac:picMkLst>
        </pc:picChg>
        <pc:picChg chg="add mod">
          <ac:chgData name="Inseok Song" userId="f277aa9c-88f1-4fb4-b8c8-281f033be7c2" providerId="ADAL" clId="{65CAD124-961A-49A2-93AE-46470CBA231A}" dt="2024-08-22T16:17:58.656" v="60" actId="1076"/>
          <ac:picMkLst>
            <pc:docMk/>
            <pc:sldMk cId="1289722394" sldId="256"/>
            <ac:picMk id="9" creationId="{DD71F0E8-8DEA-73D6-D7B6-B53E861A6215}"/>
          </ac:picMkLst>
        </pc:picChg>
        <pc:picChg chg="add mod modCrop">
          <ac:chgData name="Inseok Song" userId="f277aa9c-88f1-4fb4-b8c8-281f033be7c2" providerId="ADAL" clId="{65CAD124-961A-49A2-93AE-46470CBA231A}" dt="2024-08-22T16:15:19.444" v="46" actId="164"/>
          <ac:picMkLst>
            <pc:docMk/>
            <pc:sldMk cId="1289722394" sldId="256"/>
            <ac:picMk id="10" creationId="{5D8BB644-0A46-E781-CE48-2BAE0EA35130}"/>
          </ac:picMkLst>
        </pc:picChg>
        <pc:picChg chg="add mod modCrop">
          <ac:chgData name="Inseok Song" userId="f277aa9c-88f1-4fb4-b8c8-281f033be7c2" providerId="ADAL" clId="{65CAD124-961A-49A2-93AE-46470CBA231A}" dt="2024-08-22T16:15:19.444" v="46" actId="164"/>
          <ac:picMkLst>
            <pc:docMk/>
            <pc:sldMk cId="1289722394" sldId="256"/>
            <ac:picMk id="11" creationId="{F3961A58-0A40-7203-A5BB-6EF6D478B7A8}"/>
          </ac:picMkLst>
        </pc:picChg>
        <pc:picChg chg="add mod modCrop">
          <ac:chgData name="Inseok Song" userId="f277aa9c-88f1-4fb4-b8c8-281f033be7c2" providerId="ADAL" clId="{65CAD124-961A-49A2-93AE-46470CBA231A}" dt="2024-08-22T16:15:19.444" v="46" actId="164"/>
          <ac:picMkLst>
            <pc:docMk/>
            <pc:sldMk cId="1289722394" sldId="256"/>
            <ac:picMk id="12" creationId="{17D7176C-902F-E059-89B4-B8EE03E8C5CB}"/>
          </ac:picMkLst>
        </pc:picChg>
        <pc:picChg chg="add mod">
          <ac:chgData name="Inseok Song" userId="f277aa9c-88f1-4fb4-b8c8-281f033be7c2" providerId="ADAL" clId="{65CAD124-961A-49A2-93AE-46470CBA231A}" dt="2024-08-22T16:18:43.525" v="67" actId="1076"/>
          <ac:picMkLst>
            <pc:docMk/>
            <pc:sldMk cId="1289722394" sldId="256"/>
            <ac:picMk id="1026" creationId="{EEDAD883-96A5-F7B1-91AC-0FBB70C446F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7EAE1-C1AE-E2B4-12FD-3E775DD373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3F09C6-C5A6-627F-ECEB-5E3061E72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73830-AB78-E8EE-4217-06754AA78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9CC2-6AEC-491E-AC81-CE9AC4F4D609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74334-8714-F830-1FED-5101C0B59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C1C29-36EC-A15D-6D7C-EB2555B0F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3E40-3881-4A53-B98A-924BF72EA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46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EAE5D-9934-587D-8AE1-715BE28FB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A00A00-0F1C-4F72-AC2E-28EAA8D16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672C0-A0D7-AA02-2AA6-298A7B3D2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9CC2-6AEC-491E-AC81-CE9AC4F4D609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9F654-F47D-1481-867D-085E60931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247B9-5E78-BD40-FB0A-341D69174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3E40-3881-4A53-B98A-924BF72EA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33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F07BF9-1592-6FDD-036C-AA3EF257B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DFB27F-455C-D0BB-9B51-473A0C790E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80096-2160-3465-6E22-110BB8049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9CC2-6AEC-491E-AC81-CE9AC4F4D609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FF048-E4C3-3BBA-78AB-0AEFCE796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E6746-BB50-CE34-251F-3E226E582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3E40-3881-4A53-B98A-924BF72EA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0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D2B1-F5EA-7FDC-0EDB-452452CED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612FC-FBCD-1E30-213E-99AF6A1D9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D4588-6629-CAE6-ED01-C0BE6EE52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9CC2-6AEC-491E-AC81-CE9AC4F4D609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763C3-3BB2-05D5-E233-5EF6BB1D8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89018-E334-B8F6-0E25-A6A45C11A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3E40-3881-4A53-B98A-924BF72EA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2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8329E-300F-4C74-F583-FAE26F560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1E6436-6A23-792D-3F74-A2D3B5B2F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992C6-A119-2ADE-86AD-3161CFB58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9CC2-6AEC-491E-AC81-CE9AC4F4D609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483DD-C18C-FDEE-B1AE-82252E2CE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A1639-D603-EA39-A58C-F1CFEB2EA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3E40-3881-4A53-B98A-924BF72EA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9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01C09-FFCC-6B54-BEFC-327A25705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EB775-AFB8-88C9-02FD-66F216CBB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D58D27-AECE-55DC-59C4-6A1F409AB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4AF55-91A1-9226-1E35-C772BEB4B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9CC2-6AEC-491E-AC81-CE9AC4F4D609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AC947-EF6C-FB93-C02C-1432C1E01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FFA7BB-ABCA-D860-6D7C-73D3F273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3E40-3881-4A53-B98A-924BF72EA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3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1AB7D-4D5B-877B-530B-07B865F63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2C0495-7164-13E6-C782-FF2B642A0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7E14B1-189E-5054-66DD-06D37569A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0687F-1BC8-FFAD-075E-B3223640A9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4786E0-2710-14B4-9AE4-A9ED8190B3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1B2E1A-88B8-FD98-5682-F2E1C60D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9CC2-6AEC-491E-AC81-CE9AC4F4D609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A0EE64-DA37-3998-6569-332363A41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3F8E0-C048-C719-5A40-21A989F50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3E40-3881-4A53-B98A-924BF72EA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0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E615C-7420-B56D-7DD4-37CDE822E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C14610-6D73-E9A8-F457-5266A8809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9CC2-6AEC-491E-AC81-CE9AC4F4D609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A4E7C-4EDF-5F13-BD15-9444113F0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4E5229-90F8-6161-0A0E-1016BBF2D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3E40-3881-4A53-B98A-924BF72EA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F86983-036B-1A7E-B4C3-1BBE82077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9CC2-6AEC-491E-AC81-CE9AC4F4D609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24032-3C52-9956-74D8-9065681D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B21A7-0D7D-8ABC-47EC-95C85B37A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3E40-3881-4A53-B98A-924BF72EA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07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ACB31-E589-36A2-27DB-FD3B2FA3A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9327F-D570-89FA-0BAB-5EB45EEED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B632D-E717-11A3-C43C-C70AA80D3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6B10F3-8376-03BB-5609-1062756B3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9CC2-6AEC-491E-AC81-CE9AC4F4D609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481AD-DBD5-BE18-322E-3DF58E084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D0203E-D39B-C0C3-C03A-99CF9B50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3E40-3881-4A53-B98A-924BF72EA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5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4BEC6-2501-726A-D4BE-826E13F80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F72A7A-F8EA-BA82-AAF2-5D70573B5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72CD00-A68A-375D-343D-CA4F40EBC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D2BE32-7E3F-AFA1-92AC-7644558E1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9CC2-6AEC-491E-AC81-CE9AC4F4D609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4F761-91FC-B5E4-4D63-5576082CC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66BC47-9645-06DE-D696-B01CF3BF0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3E40-3881-4A53-B98A-924BF72EA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2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F63E69-3F42-CD44-008A-CA5FBB487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25347-D1B7-D5EF-786A-C58A41975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18653-A80B-8C3D-764E-E8E9BC9648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A59CC2-6AEC-491E-AC81-CE9AC4F4D609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2ADD3-676C-FE9B-E468-76890F91E2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EEF1B-9214-C5F7-BDE3-B7146D74F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993E40-3881-4A53-B98A-924BF72EA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3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1C604B4D-9C9B-A23B-7A6A-40F51D352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281" y="2523298"/>
            <a:ext cx="2261649" cy="441298"/>
          </a:xfrm>
          <a:prstGeom prst="rect">
            <a:avLst/>
          </a:prstGeom>
        </p:spPr>
      </p:pic>
      <p:pic>
        <p:nvPicPr>
          <p:cNvPr id="9" name="Picture 8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DD71F0E8-8DEA-73D6-D7B6-B53E861A62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1" y="2526409"/>
            <a:ext cx="2184583" cy="44357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785127F8-E50E-DB19-48DA-F616885058A4}"/>
              </a:ext>
            </a:extLst>
          </p:cNvPr>
          <p:cNvGrpSpPr/>
          <p:nvPr/>
        </p:nvGrpSpPr>
        <p:grpSpPr>
          <a:xfrm>
            <a:off x="6639377" y="2496807"/>
            <a:ext cx="1900920" cy="467789"/>
            <a:chOff x="6923040" y="2497173"/>
            <a:chExt cx="2420510" cy="595653"/>
          </a:xfrm>
        </p:grpSpPr>
        <p:pic>
          <p:nvPicPr>
            <p:cNvPr id="7" name="Picture 6" descr="A black background with red text&#10;&#10;Description automatically generated">
              <a:extLst>
                <a:ext uri="{FF2B5EF4-FFF2-40B4-BE49-F238E27FC236}">
                  <a16:creationId xmlns:a16="http://schemas.microsoft.com/office/drawing/2014/main" id="{47058075-8034-F875-79E7-3FF4FB53EE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8721"/>
            <a:stretch/>
          </p:blipFill>
          <p:spPr>
            <a:xfrm>
              <a:off x="6923040" y="2514600"/>
              <a:ext cx="472593" cy="578226"/>
            </a:xfrm>
            <a:prstGeom prst="rect">
              <a:avLst/>
            </a:prstGeom>
          </p:spPr>
        </p:pic>
        <p:pic>
          <p:nvPicPr>
            <p:cNvPr id="10" name="Picture 9" descr="A black background with red text&#10;&#10;Description automatically generated">
              <a:extLst>
                <a:ext uri="{FF2B5EF4-FFF2-40B4-BE49-F238E27FC236}">
                  <a16:creationId xmlns:a16="http://schemas.microsoft.com/office/drawing/2014/main" id="{5D8BB644-0A46-E781-CE48-2BAE0EA351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803" b="64728"/>
            <a:stretch/>
          </p:blipFill>
          <p:spPr>
            <a:xfrm>
              <a:off x="7366000" y="2687294"/>
              <a:ext cx="1977550" cy="203951"/>
            </a:xfrm>
            <a:prstGeom prst="rect">
              <a:avLst/>
            </a:prstGeom>
          </p:spPr>
        </p:pic>
        <p:pic>
          <p:nvPicPr>
            <p:cNvPr id="11" name="Picture 10" descr="A black background with red text&#10;&#10;Description automatically generated">
              <a:extLst>
                <a:ext uri="{FF2B5EF4-FFF2-40B4-BE49-F238E27FC236}">
                  <a16:creationId xmlns:a16="http://schemas.microsoft.com/office/drawing/2014/main" id="{F3961A58-0A40-7203-A5BB-6EF6D478B7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85" t="39440" r="48611" b="32007"/>
            <a:stretch/>
          </p:blipFill>
          <p:spPr>
            <a:xfrm>
              <a:off x="7366000" y="2927725"/>
              <a:ext cx="1655234" cy="165101"/>
            </a:xfrm>
            <a:prstGeom prst="rect">
              <a:avLst/>
            </a:prstGeom>
          </p:spPr>
        </p:pic>
        <p:pic>
          <p:nvPicPr>
            <p:cNvPr id="12" name="Picture 11" descr="A black background with red text&#10;&#10;Description automatically generated">
              <a:extLst>
                <a:ext uri="{FF2B5EF4-FFF2-40B4-BE49-F238E27FC236}">
                  <a16:creationId xmlns:a16="http://schemas.microsoft.com/office/drawing/2014/main" id="{17D7176C-902F-E059-89B4-B8EE03E8C5C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52" r="47197" b="58269"/>
            <a:stretch/>
          </p:blipFill>
          <p:spPr>
            <a:xfrm>
              <a:off x="7366000" y="2497173"/>
              <a:ext cx="1715846" cy="241300"/>
            </a:xfrm>
            <a:prstGeom prst="rect">
              <a:avLst/>
            </a:prstGeom>
          </p:spPr>
        </p:pic>
      </p:grpSp>
      <p:pic>
        <p:nvPicPr>
          <p:cNvPr id="1026" name="Picture 2" descr="Active Learning at UGA">
            <a:extLst>
              <a:ext uri="{FF2B5EF4-FFF2-40B4-BE49-F238E27FC236}">
                <a16:creationId xmlns:a16="http://schemas.microsoft.com/office/drawing/2014/main" id="{EEDAD883-96A5-F7B1-91AC-0FBB70C44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387" y="2523298"/>
            <a:ext cx="1269922" cy="441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9722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Inseok Song</dc:creator>
  <cp:lastModifiedBy>Inseok Song</cp:lastModifiedBy>
  <cp:revision>1</cp:revision>
  <dcterms:created xsi:type="dcterms:W3CDTF">2024-08-22T16:08:26Z</dcterms:created>
  <dcterms:modified xsi:type="dcterms:W3CDTF">2024-08-22T16:18:53Z</dcterms:modified>
</cp:coreProperties>
</file>